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38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32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8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30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0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68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78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15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78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12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5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91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4DF4F-B415-4E60-BE95-DC2498BE8B9B}" type="datetimeFigureOut">
              <a:rPr kumimoji="1" lang="ja-JP" altLang="en-US" smtClean="0"/>
              <a:t>2015/2/25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00AAE-A590-4068-A16A-5D77E870EC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56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000" y="1259632"/>
            <a:ext cx="2952000" cy="4351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0" y="432000"/>
            <a:ext cx="4005064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latin typeface="+mn-ea"/>
              </a:rPr>
              <a:t>     ひづけ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①</a:t>
            </a:r>
            <a:r>
              <a:rPr lang="ja-JP" altLang="en-US" sz="1200" dirty="0" smtClean="0">
                <a:latin typeface="+mn-ea"/>
              </a:rPr>
              <a:t>日付</a:t>
            </a:r>
          </a:p>
          <a:p>
            <a:r>
              <a:rPr lang="ja-JP" altLang="en-US" sz="800" dirty="0" err="1" smtClean="0">
                <a:latin typeface="+mn-ea"/>
              </a:rPr>
              <a:t>ていしゅつび</a:t>
            </a:r>
            <a:r>
              <a:rPr lang="ja-JP" altLang="en-US" sz="800" dirty="0" smtClean="0">
                <a:latin typeface="+mn-ea"/>
              </a:rPr>
              <a:t> ぜんじつ    </a:t>
            </a:r>
            <a:r>
              <a:rPr lang="ja-JP" altLang="en-US" sz="800" dirty="0" err="1" smtClean="0">
                <a:latin typeface="+mn-ea"/>
              </a:rPr>
              <a:t>ひづけ</a:t>
            </a:r>
            <a:r>
              <a:rPr lang="ja-JP" altLang="en-US" sz="800" dirty="0" smtClean="0">
                <a:latin typeface="+mn-ea"/>
              </a:rPr>
              <a:t>  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提出日か前日の日付を記入する。</a:t>
            </a:r>
            <a:endParaRPr lang="en-US" altLang="ja-JP" sz="1200" dirty="0">
              <a:latin typeface="+mn-ea"/>
            </a:endParaRPr>
          </a:p>
          <a:p>
            <a:endParaRPr lang="ja-JP" altLang="en-US" sz="11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しゃしん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②</a:t>
            </a:r>
            <a:r>
              <a:rPr lang="ja-JP" altLang="en-US" sz="1200" dirty="0" smtClean="0">
                <a:latin typeface="+mn-ea"/>
              </a:rPr>
              <a:t>写真</a:t>
            </a:r>
          </a:p>
          <a:p>
            <a:r>
              <a:rPr lang="ja-JP" altLang="en-US" sz="800" dirty="0" smtClean="0">
                <a:latin typeface="+mn-ea"/>
              </a:rPr>
              <a:t>        いんしょう  あた      ひょうじょうふくそう    き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よい印象を与える表情で服装に気をつける。</a:t>
            </a:r>
          </a:p>
          <a:p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 し </a:t>
            </a:r>
            <a:r>
              <a:rPr lang="ja-JP" altLang="en-US" sz="800" dirty="0" err="1" smtClean="0">
                <a:latin typeface="+mn-ea"/>
              </a:rPr>
              <a:t>めい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③</a:t>
            </a:r>
            <a:r>
              <a:rPr lang="ja-JP" altLang="en-US" sz="1200" dirty="0" smtClean="0">
                <a:latin typeface="+mn-ea"/>
              </a:rPr>
              <a:t>氏名</a:t>
            </a:r>
          </a:p>
          <a:p>
            <a:r>
              <a:rPr lang="ja-JP" altLang="en-US" sz="900" dirty="0" smtClean="0">
                <a:latin typeface="+mn-ea"/>
              </a:rPr>
              <a:t>                                                                                         </a:t>
            </a:r>
            <a:r>
              <a:rPr lang="ja-JP" altLang="en-US" sz="800" dirty="0" smtClean="0">
                <a:latin typeface="+mn-ea"/>
              </a:rPr>
              <a:t>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「ふりがな」はひらがなで、「フリガナ」はカタカナで記入する。</a:t>
            </a:r>
          </a:p>
          <a:p>
            <a:endParaRPr lang="ja-JP" altLang="en-US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</a:t>
            </a:r>
            <a:r>
              <a:rPr lang="ja-JP" altLang="en-US" sz="800" dirty="0" err="1" smtClean="0">
                <a:latin typeface="+mn-ea"/>
              </a:rPr>
              <a:t>ねんれい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④</a:t>
            </a:r>
            <a:r>
              <a:rPr lang="ja-JP" altLang="en-US" sz="1200" dirty="0" smtClean="0">
                <a:latin typeface="+mn-ea"/>
              </a:rPr>
              <a:t>年齢</a:t>
            </a:r>
          </a:p>
          <a:p>
            <a:r>
              <a:rPr lang="ja-JP" altLang="en-US" sz="800" dirty="0" smtClean="0">
                <a:latin typeface="+mn-ea"/>
              </a:rPr>
              <a:t>そう ふ         とき    ねんれい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送付する時の年齢を記入する。</a:t>
            </a:r>
          </a:p>
          <a:p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</a:t>
            </a:r>
            <a:r>
              <a:rPr lang="ja-JP" altLang="en-US" sz="800" dirty="0" err="1" smtClean="0">
                <a:latin typeface="+mn-ea"/>
              </a:rPr>
              <a:t>じゅうしょ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⑤</a:t>
            </a:r>
            <a:r>
              <a:rPr lang="ja-JP" altLang="en-US" sz="1200" dirty="0" smtClean="0">
                <a:latin typeface="+mn-ea"/>
              </a:rPr>
              <a:t>住所</a:t>
            </a:r>
          </a:p>
          <a:p>
            <a:r>
              <a:rPr lang="ja-JP" altLang="en-US" sz="800" dirty="0" smtClean="0">
                <a:latin typeface="+mn-ea"/>
              </a:rPr>
              <a:t> と どう ふけん</a:t>
            </a:r>
            <a:r>
              <a:rPr lang="ja-JP" altLang="en-US" sz="800" dirty="0" err="1" smtClean="0">
                <a:latin typeface="+mn-ea"/>
              </a:rPr>
              <a:t>めい</a:t>
            </a:r>
            <a:r>
              <a:rPr lang="ja-JP" altLang="en-US" sz="800" dirty="0" smtClean="0">
                <a:latin typeface="+mn-ea"/>
              </a:rPr>
              <a:t>    き にゅう                か </a:t>
            </a:r>
            <a:r>
              <a:rPr lang="ja-JP" altLang="en-US" sz="800" dirty="0" err="1" smtClean="0">
                <a:latin typeface="+mn-ea"/>
              </a:rPr>
              <a:t>なが</a:t>
            </a:r>
            <a:r>
              <a:rPr lang="ja-JP" altLang="en-US" sz="800" dirty="0" smtClean="0">
                <a:latin typeface="+mn-ea"/>
              </a:rPr>
              <a:t>わけん         し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都道府県名から記入する。（神奈川県○○市○○）</a:t>
            </a:r>
          </a:p>
          <a:p>
            <a:r>
              <a:rPr lang="ja-JP" altLang="en-US" sz="800" dirty="0" smtClean="0">
                <a:latin typeface="+mn-ea"/>
              </a:rPr>
              <a:t>                   めい   き </a:t>
            </a:r>
            <a:r>
              <a:rPr lang="ja-JP" altLang="en-US" sz="800" dirty="0" err="1" smtClean="0">
                <a:latin typeface="+mn-ea"/>
              </a:rPr>
              <a:t>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マンション名も記入する。</a:t>
            </a:r>
          </a:p>
          <a:p>
            <a:endParaRPr lang="ja-JP" altLang="en-US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でんわばん</a:t>
            </a:r>
            <a:r>
              <a:rPr lang="ja-JP" altLang="en-US" sz="800" dirty="0" err="1" smtClean="0">
                <a:latin typeface="+mn-ea"/>
              </a:rPr>
              <a:t>ごう</a:t>
            </a:r>
            <a:endParaRPr lang="en-US" altLang="ja-JP" sz="800" dirty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⑥電話番号</a:t>
            </a:r>
          </a:p>
          <a:p>
            <a:r>
              <a:rPr lang="ja-JP" altLang="en-US" sz="800" dirty="0" smtClean="0">
                <a:latin typeface="+mn-ea"/>
              </a:rPr>
              <a:t> こ ていでんわ     じ たく                               けいたいでんわ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固定電話が自宅にない場合は、携帯電話でもよい。</a:t>
            </a:r>
            <a:endParaRPr lang="en-US" altLang="ja-JP" sz="1200" dirty="0" smtClean="0">
              <a:latin typeface="+mn-ea"/>
            </a:endParaRPr>
          </a:p>
          <a:p>
            <a:endParaRPr lang="en-US" altLang="ja-JP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がくれき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⑦</a:t>
            </a:r>
            <a:r>
              <a:rPr lang="ja-JP" altLang="en-US" sz="1200" dirty="0" smtClean="0">
                <a:latin typeface="+mn-ea"/>
              </a:rPr>
              <a:t>学歴</a:t>
            </a:r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さいしゅうがくれき </a:t>
            </a:r>
            <a:r>
              <a:rPr lang="ja-JP" altLang="en-US" sz="800" dirty="0">
                <a:latin typeface="+mn-ea"/>
              </a:rPr>
              <a:t> </a:t>
            </a:r>
            <a:r>
              <a:rPr lang="ja-JP" altLang="en-US" sz="800" dirty="0" smtClean="0">
                <a:latin typeface="+mn-ea"/>
              </a:rPr>
              <a:t>          まえ   がくれき 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最終</a:t>
            </a:r>
            <a:r>
              <a:rPr lang="ja-JP" altLang="en-US" sz="1200" dirty="0">
                <a:latin typeface="+mn-ea"/>
              </a:rPr>
              <a:t>学歴</a:t>
            </a:r>
            <a:r>
              <a:rPr lang="ja-JP" altLang="en-US" sz="1200" dirty="0" smtClean="0">
                <a:latin typeface="+mn-ea"/>
              </a:rPr>
              <a:t>のひとつ前</a:t>
            </a:r>
            <a:r>
              <a:rPr lang="ja-JP" altLang="en-US" sz="1200" dirty="0">
                <a:latin typeface="+mn-ea"/>
              </a:rPr>
              <a:t>の学歴</a:t>
            </a:r>
            <a:r>
              <a:rPr lang="ja-JP" altLang="en-US" sz="1200" dirty="0" smtClean="0">
                <a:latin typeface="+mn-ea"/>
              </a:rPr>
              <a:t>からでよい。 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err="1" smtClean="0">
                <a:latin typeface="+mn-ea"/>
              </a:rPr>
              <a:t>がっ</a:t>
            </a:r>
            <a:r>
              <a:rPr lang="ja-JP" altLang="en-US" sz="800" dirty="0" smtClean="0">
                <a:latin typeface="+mn-ea"/>
              </a:rPr>
              <a:t>こうめい    せいしきめいしょう きにゅう                   こうこう              こうとう</a:t>
            </a:r>
            <a:r>
              <a:rPr lang="ja-JP" altLang="en-US" sz="800" dirty="0">
                <a:latin typeface="+mn-ea"/>
              </a:rPr>
              <a:t>がっこう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学</a:t>
            </a:r>
            <a:r>
              <a:rPr lang="ja-JP" altLang="en-US" sz="1200" dirty="0">
                <a:latin typeface="+mn-ea"/>
              </a:rPr>
              <a:t>校名は</a:t>
            </a:r>
            <a:r>
              <a:rPr lang="ja-JP" altLang="en-US" sz="1200" dirty="0" smtClean="0">
                <a:latin typeface="+mn-ea"/>
              </a:rPr>
              <a:t>、正式</a:t>
            </a:r>
            <a:r>
              <a:rPr lang="ja-JP" altLang="en-US" sz="1200" dirty="0">
                <a:latin typeface="+mn-ea"/>
              </a:rPr>
              <a:t>名称</a:t>
            </a:r>
            <a:r>
              <a:rPr lang="ja-JP" altLang="en-US" sz="1200" dirty="0" smtClean="0">
                <a:latin typeface="+mn-ea"/>
              </a:rPr>
              <a:t>で記入する。</a:t>
            </a:r>
            <a:r>
              <a:rPr lang="zh-CN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○○高校⇒○○高等</a:t>
            </a:r>
            <a:r>
              <a:rPr lang="zh-CN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学校</a:t>
            </a:r>
            <a:endParaRPr lang="ja-JP" altLang="en-US" sz="1200" dirty="0" smtClean="0">
              <a:latin typeface="+mn-ea"/>
            </a:endParaRPr>
          </a:p>
          <a:p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　 </a:t>
            </a:r>
            <a:r>
              <a:rPr lang="ja-JP" altLang="en-US" sz="800" dirty="0" err="1" smtClean="0">
                <a:latin typeface="+mn-ea"/>
              </a:rPr>
              <a:t>しょ</a:t>
            </a:r>
            <a:r>
              <a:rPr lang="ja-JP" altLang="en-US" sz="800" dirty="0" smtClean="0">
                <a:latin typeface="+mn-ea"/>
              </a:rPr>
              <a:t>くれき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⑧</a:t>
            </a:r>
            <a:r>
              <a:rPr lang="ja-JP" altLang="en-US" sz="1200" dirty="0" smtClean="0">
                <a:latin typeface="+mn-ea"/>
              </a:rPr>
              <a:t>職歴</a:t>
            </a:r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かいしゃ</a:t>
            </a:r>
            <a:r>
              <a:rPr lang="ja-JP" altLang="en-US" sz="800" dirty="0" err="1" smtClean="0">
                <a:latin typeface="+mn-ea"/>
              </a:rPr>
              <a:t>めいせいしき</a:t>
            </a:r>
            <a:r>
              <a:rPr lang="ja-JP" altLang="en-US" sz="800" dirty="0" smtClean="0">
                <a:latin typeface="+mn-ea"/>
              </a:rPr>
              <a:t>めいしょう きにゅう                     かぶ           </a:t>
            </a:r>
            <a:r>
              <a:rPr lang="ja-JP" altLang="en-US" sz="800" dirty="0">
                <a:latin typeface="+mn-ea"/>
              </a:rPr>
              <a:t>かぶしき</a:t>
            </a:r>
            <a:r>
              <a:rPr lang="ja-JP" altLang="en-US" sz="800" dirty="0" smtClean="0">
                <a:latin typeface="+mn-ea"/>
              </a:rPr>
              <a:t>かいしゃ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会</a:t>
            </a:r>
            <a:r>
              <a:rPr lang="ja-JP" altLang="en-US" sz="1200" dirty="0">
                <a:latin typeface="+mn-ea"/>
              </a:rPr>
              <a:t>社名</a:t>
            </a:r>
            <a:r>
              <a:rPr lang="ja-JP" altLang="en-US" sz="1200" dirty="0" smtClean="0">
                <a:latin typeface="+mn-ea"/>
              </a:rPr>
              <a:t>は正式</a:t>
            </a:r>
            <a:r>
              <a:rPr lang="ja-JP" altLang="en-US" sz="1200" dirty="0">
                <a:latin typeface="+mn-ea"/>
              </a:rPr>
              <a:t>名称</a:t>
            </a:r>
            <a:r>
              <a:rPr lang="ja-JP" altLang="en-US" sz="1200" dirty="0" smtClean="0">
                <a:latin typeface="+mn-ea"/>
              </a:rPr>
              <a:t>で</a:t>
            </a:r>
            <a:r>
              <a:rPr lang="ja-JP" altLang="en-US" sz="1200" dirty="0">
                <a:latin typeface="+mn-ea"/>
              </a:rPr>
              <a:t>記入</a:t>
            </a:r>
            <a:r>
              <a:rPr lang="ja-JP" altLang="en-US" sz="1200" dirty="0" smtClean="0">
                <a:latin typeface="+mn-ea"/>
              </a:rPr>
              <a:t>する。○○</a:t>
            </a:r>
            <a:r>
              <a:rPr lang="en-US" altLang="ja-JP" sz="1200" dirty="0" smtClean="0">
                <a:latin typeface="+mn-ea"/>
              </a:rPr>
              <a:t>(</a:t>
            </a:r>
            <a:r>
              <a:rPr lang="ja-JP" altLang="en-US" sz="1200" dirty="0" smtClean="0">
                <a:latin typeface="+mn-ea"/>
              </a:rPr>
              <a:t>株</a:t>
            </a:r>
            <a:r>
              <a:rPr lang="en-US" altLang="ja-JP" sz="1200" dirty="0" smtClean="0">
                <a:latin typeface="+mn-ea"/>
              </a:rPr>
              <a:t>)</a:t>
            </a:r>
            <a:r>
              <a:rPr lang="ja-JP" altLang="en-US" sz="1200" dirty="0" smtClean="0">
                <a:latin typeface="+mn-ea"/>
              </a:rPr>
              <a:t>⇒○○株式会社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かんたん しごと      ないよう  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簡単な仕事の内容も記入するとよい。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たいしょく</a:t>
            </a:r>
            <a:r>
              <a:rPr lang="ja-JP" altLang="en-US" sz="800" dirty="0" err="1" smtClean="0">
                <a:latin typeface="+mn-ea"/>
              </a:rPr>
              <a:t>り</a:t>
            </a:r>
            <a:r>
              <a:rPr lang="ja-JP" altLang="en-US" sz="800" dirty="0" smtClean="0">
                <a:latin typeface="+mn-ea"/>
              </a:rPr>
              <a:t>ゆう     いっしんじょう   つごう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退職理由は「一身上の都合により」でよい</a:t>
            </a:r>
            <a:r>
              <a:rPr lang="ja-JP" altLang="en-US" sz="1200" dirty="0">
                <a:latin typeface="+mn-ea"/>
              </a:rPr>
              <a:t>。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さいご      げんざい   いた          き </a:t>
            </a:r>
            <a:r>
              <a:rPr lang="ja-JP" altLang="en-US" sz="800" dirty="0" err="1" smtClean="0">
                <a:latin typeface="+mn-ea"/>
              </a:rPr>
              <a:t>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最後に</a:t>
            </a:r>
            <a:r>
              <a:rPr lang="ja-JP" altLang="en-US" sz="1200" dirty="0">
                <a:latin typeface="+mn-ea"/>
              </a:rPr>
              <a:t>「現在に至る」と</a:t>
            </a:r>
            <a:r>
              <a:rPr lang="ja-JP" altLang="en-US" sz="1200" dirty="0" smtClean="0">
                <a:latin typeface="+mn-ea"/>
              </a:rPr>
              <a:t>記入する。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     した    みぎ よ            いじょう    き </a:t>
            </a:r>
            <a:r>
              <a:rPr lang="ja-JP" altLang="en-US" sz="800" dirty="0" err="1" smtClean="0">
                <a:latin typeface="+mn-ea"/>
              </a:rPr>
              <a:t>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その下に</a:t>
            </a:r>
            <a:r>
              <a:rPr lang="ja-JP" altLang="en-US" sz="1200" dirty="0">
                <a:latin typeface="+mn-ea"/>
              </a:rPr>
              <a:t>右寄せで「以上」と</a:t>
            </a:r>
            <a:r>
              <a:rPr lang="ja-JP" altLang="en-US" sz="1200" dirty="0" smtClean="0">
                <a:latin typeface="+mn-ea"/>
              </a:rPr>
              <a:t>記入する。</a:t>
            </a:r>
            <a:endParaRPr lang="en-US" altLang="ja-JP" sz="1200" dirty="0" smtClean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64000" y="0"/>
            <a:ext cx="3312368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ja-JP" altLang="en-US" sz="1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    り    </a:t>
            </a:r>
            <a:r>
              <a:rPr kumimoji="1" lang="ja-JP" altLang="en-US" sz="1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れ</a:t>
            </a:r>
            <a:r>
              <a:rPr kumimoji="1" lang="ja-JP" altLang="en-US" sz="1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き   しょ            か         かた</a:t>
            </a:r>
            <a:endParaRPr kumimoji="1" lang="en-US" altLang="ja-JP" sz="1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/>
            <a:r>
              <a:rPr kumimoji="1" lang="ja-JP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履歴書の書き方（１）</a:t>
            </a:r>
            <a:endParaRPr kumimoji="1" lang="ja-JP" alt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104024" y="7164288"/>
            <a:ext cx="2709352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    り  れき  しょ さく せい        げんそく</a:t>
            </a:r>
            <a:endParaRPr kumimoji="1"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履歴書作成の原則</a:t>
            </a:r>
            <a:endParaRPr kumimoji="1" lang="en-US" altLang="ja-JP" sz="2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よご</a:t>
            </a:r>
            <a:endParaRPr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１．汚さない</a:t>
            </a:r>
            <a:endParaRPr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 くろ　　　ぺん     ていねい     </a:t>
            </a:r>
            <a:r>
              <a:rPr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か</a:t>
            </a:r>
            <a:endParaRPr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２．黒いペンで丁寧に書く</a:t>
            </a:r>
            <a:endParaRPr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 う                  ところ  ぜん ぶ   </a:t>
            </a:r>
            <a:r>
              <a:rPr kumimoji="1"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か</a:t>
            </a:r>
            <a:endParaRPr kumimoji="1"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３．埋められる</a:t>
            </a:r>
            <a:r>
              <a:rPr lang="ja-JP" altLang="en-US" sz="1600" b="1" dirty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所</a:t>
            </a:r>
            <a:r>
              <a:rPr lang="ja-JP" altLang="en-US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は全部書く</a:t>
            </a:r>
            <a:endParaRPr kumimoji="1"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45224" y="1259672"/>
            <a:ext cx="396000" cy="36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①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09320" y="1691720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②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41168" y="1691680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③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73216" y="1939642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④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41168" y="2227674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⑤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309320" y="2227674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⑥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373216" y="3235786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⑦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373216" y="3739842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⑧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68" y="5868144"/>
            <a:ext cx="895492" cy="122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48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576000"/>
            <a:ext cx="3888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dirty="0" smtClean="0">
                <a:latin typeface="+mn-ea"/>
              </a:rPr>
              <a:t>    めんきょ   しかく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⑨免許</a:t>
            </a:r>
            <a:r>
              <a:rPr lang="ja-JP" altLang="en-US" sz="1200" dirty="0">
                <a:latin typeface="+mn-ea"/>
              </a:rPr>
              <a:t>・資格</a:t>
            </a:r>
          </a:p>
          <a:p>
            <a:r>
              <a:rPr lang="ja-JP" altLang="en-US" sz="800" dirty="0" smtClean="0">
                <a:latin typeface="+mn-ea"/>
              </a:rPr>
              <a:t> し かく   せいしきめいしょう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資格</a:t>
            </a:r>
            <a:r>
              <a:rPr lang="ja-JP" altLang="en-US" sz="1200" dirty="0">
                <a:latin typeface="+mn-ea"/>
              </a:rPr>
              <a:t>は正式名称で記入する。</a:t>
            </a:r>
          </a:p>
          <a:p>
            <a:r>
              <a:rPr lang="ja-JP" altLang="en-US" sz="800" dirty="0" smtClean="0">
                <a:latin typeface="+mn-ea"/>
              </a:rPr>
              <a:t>しゅうとく               </a:t>
            </a:r>
            <a:r>
              <a:rPr lang="ja-JP" altLang="en-US" sz="800" dirty="0" err="1" smtClean="0">
                <a:latin typeface="+mn-ea"/>
              </a:rPr>
              <a:t>べん</a:t>
            </a:r>
            <a:r>
              <a:rPr lang="ja-JP" altLang="en-US" sz="800" dirty="0" smtClean="0">
                <a:latin typeface="+mn-ea"/>
              </a:rPr>
              <a:t>きょうちゅう                        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習得</a:t>
            </a:r>
            <a:r>
              <a:rPr lang="ja-JP" altLang="en-US" sz="1200" dirty="0">
                <a:latin typeface="+mn-ea"/>
              </a:rPr>
              <a:t>のために勉強中のものもあれば記入する</a:t>
            </a:r>
            <a:r>
              <a:rPr lang="ja-JP" altLang="en-US" sz="1200" dirty="0" smtClean="0">
                <a:latin typeface="+mn-ea"/>
              </a:rPr>
              <a:t>。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        た    とっ き                じ こう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（その他　特記すべき事項）</a:t>
            </a:r>
            <a:endParaRPr lang="ja-JP" altLang="en-US" sz="1200" dirty="0">
              <a:latin typeface="+mn-ea"/>
            </a:endParaRPr>
          </a:p>
          <a:p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 し ぼうどう き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⑩志望</a:t>
            </a:r>
            <a:r>
              <a:rPr lang="ja-JP" altLang="en-US" sz="1200" dirty="0">
                <a:latin typeface="+mn-ea"/>
              </a:rPr>
              <a:t>動機</a:t>
            </a:r>
          </a:p>
          <a:p>
            <a:r>
              <a:rPr lang="ja-JP" altLang="en-US" sz="800" dirty="0" smtClean="0">
                <a:latin typeface="+mn-ea"/>
              </a:rPr>
              <a:t>けいけん  もと              ぐ たいてき   し ぼうどうき      き </a:t>
            </a:r>
            <a:r>
              <a:rPr lang="ja-JP" altLang="en-US" sz="800" dirty="0" err="1" smtClean="0">
                <a:latin typeface="+mn-ea"/>
              </a:rPr>
              <a:t>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経験</a:t>
            </a:r>
            <a:r>
              <a:rPr lang="ja-JP" altLang="en-US" sz="1200" dirty="0">
                <a:latin typeface="+mn-ea"/>
              </a:rPr>
              <a:t>に基づいた具体的な志望動機を</a:t>
            </a:r>
            <a:r>
              <a:rPr lang="ja-JP" altLang="en-US" sz="1200" dirty="0" smtClean="0">
                <a:latin typeface="+mn-ea"/>
              </a:rPr>
              <a:t>記入する。 </a:t>
            </a:r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                 ひょうげん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あいまい</a:t>
            </a:r>
            <a:r>
              <a:rPr lang="ja-JP" altLang="en-US" sz="1200" dirty="0">
                <a:latin typeface="+mn-ea"/>
              </a:rPr>
              <a:t>な</a:t>
            </a:r>
            <a:r>
              <a:rPr lang="ja-JP" altLang="en-US" sz="1200" dirty="0" smtClean="0">
                <a:latin typeface="+mn-ea"/>
              </a:rPr>
              <a:t>表現にしない。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     かいしゃ こうけん                       かんが    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その会社で</a:t>
            </a:r>
            <a:r>
              <a:rPr lang="ja-JP" altLang="en-US" sz="1200" dirty="0">
                <a:latin typeface="+mn-ea"/>
              </a:rPr>
              <a:t>貢献できること</a:t>
            </a:r>
            <a:r>
              <a:rPr lang="ja-JP" altLang="en-US" sz="1200" dirty="0" smtClean="0">
                <a:latin typeface="+mn-ea"/>
              </a:rPr>
              <a:t>を考えて記入する。</a:t>
            </a:r>
            <a:endParaRPr lang="en-US" altLang="ja-JP" sz="1200" dirty="0">
              <a:latin typeface="+mn-ea"/>
            </a:endParaRPr>
          </a:p>
          <a:p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しゅ み    とく </a:t>
            </a:r>
            <a:r>
              <a:rPr lang="ja-JP" altLang="en-US" sz="800" dirty="0" err="1" smtClean="0">
                <a:latin typeface="+mn-ea"/>
              </a:rPr>
              <a:t>ぎ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⑪趣味</a:t>
            </a:r>
            <a:r>
              <a:rPr lang="ja-JP" altLang="en-US" sz="1200" dirty="0">
                <a:latin typeface="+mn-ea"/>
              </a:rPr>
              <a:t>・</a:t>
            </a:r>
            <a:r>
              <a:rPr lang="ja-JP" altLang="en-US" sz="1200" dirty="0" smtClean="0">
                <a:latin typeface="+mn-ea"/>
              </a:rPr>
              <a:t>特技</a:t>
            </a:r>
            <a:endParaRPr lang="ja-JP" altLang="en-US" sz="1200" dirty="0">
              <a:latin typeface="+mn-ea"/>
            </a:endParaRPr>
          </a:p>
          <a:p>
            <a:r>
              <a:rPr lang="ja-JP" altLang="en-US" sz="800" dirty="0" err="1" smtClean="0">
                <a:latin typeface="+mn-ea"/>
              </a:rPr>
              <a:t>さいよ</a:t>
            </a:r>
            <a:r>
              <a:rPr lang="ja-JP" altLang="en-US" sz="800" dirty="0" smtClean="0">
                <a:latin typeface="+mn-ea"/>
              </a:rPr>
              <a:t>うたんとうしゃ   しんぱい                 しゅ み    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採用担当者が心配するような趣味は記入しない。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ぱ  ち ん こ    けい </a:t>
            </a:r>
            <a:r>
              <a:rPr lang="ja-JP" altLang="en-US" sz="800" dirty="0" err="1" smtClean="0">
                <a:latin typeface="+mn-ea"/>
              </a:rPr>
              <a:t>ば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（パチンコ、競馬など）</a:t>
            </a:r>
            <a:endParaRPr lang="ja-JP" altLang="en-US" sz="1200" dirty="0">
              <a:latin typeface="+mn-ea"/>
            </a:endParaRPr>
          </a:p>
          <a:p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</a:t>
            </a:r>
            <a:r>
              <a:rPr lang="ja-JP" altLang="en-US" sz="800" dirty="0" err="1" smtClean="0">
                <a:latin typeface="+mn-ea"/>
              </a:rPr>
              <a:t>ほんにんきぼうきにゅ</a:t>
            </a:r>
            <a:r>
              <a:rPr lang="ja-JP" altLang="en-US" sz="800" dirty="0" smtClean="0">
                <a:latin typeface="+mn-ea"/>
              </a:rPr>
              <a:t>うらん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⑫本人</a:t>
            </a:r>
            <a:r>
              <a:rPr lang="ja-JP" altLang="en-US" sz="1200" dirty="0">
                <a:latin typeface="+mn-ea"/>
              </a:rPr>
              <a:t>希望</a:t>
            </a:r>
            <a:r>
              <a:rPr lang="ja-JP" altLang="en-US" sz="1200" dirty="0" smtClean="0">
                <a:latin typeface="+mn-ea"/>
              </a:rPr>
              <a:t>記入欄</a:t>
            </a:r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とく                           き しゃ     きてい        </a:t>
            </a:r>
            <a:r>
              <a:rPr lang="ja-JP" altLang="en-US" sz="800" dirty="0" err="1" smtClean="0">
                <a:latin typeface="+mn-ea"/>
              </a:rPr>
              <a:t>ね</a:t>
            </a:r>
            <a:r>
              <a:rPr lang="ja-JP" altLang="en-US" sz="800" dirty="0" smtClean="0">
                <a:latin typeface="+mn-ea"/>
              </a:rPr>
              <a:t>が                      きにゅう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特</a:t>
            </a:r>
            <a:r>
              <a:rPr lang="ja-JP" altLang="en-US" sz="1200" dirty="0" smtClean="0">
                <a:latin typeface="+mn-ea"/>
              </a:rPr>
              <a:t>になければ「貴社の規定でお願いします」と記入する。</a:t>
            </a:r>
            <a:endParaRPr lang="ja-JP" altLang="en-US" sz="1200" dirty="0">
              <a:latin typeface="+mn-ea"/>
            </a:endParaRPr>
          </a:p>
          <a:p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    つうきんじかん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⑬通勤</a:t>
            </a:r>
            <a:r>
              <a:rPr lang="ja-JP" altLang="en-US" sz="1200" dirty="0">
                <a:latin typeface="+mn-ea"/>
              </a:rPr>
              <a:t>時間</a:t>
            </a:r>
          </a:p>
          <a:p>
            <a:r>
              <a:rPr lang="ja-JP" altLang="en-US" sz="800" dirty="0" smtClean="0">
                <a:latin typeface="+mn-ea"/>
              </a:rPr>
              <a:t>つうじょう        ぷんいない  つう</a:t>
            </a:r>
            <a:r>
              <a:rPr lang="ja-JP" altLang="en-US" sz="800" dirty="0" err="1" smtClean="0">
                <a:latin typeface="+mn-ea"/>
              </a:rPr>
              <a:t>きんはんい</a:t>
            </a:r>
            <a:r>
              <a:rPr lang="ja-JP" altLang="en-US" sz="800" dirty="0" smtClean="0">
                <a:latin typeface="+mn-ea"/>
              </a:rPr>
              <a:t>     かんが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通常は</a:t>
            </a:r>
            <a:r>
              <a:rPr lang="en-US" altLang="ja-JP" sz="1200" dirty="0" smtClean="0">
                <a:latin typeface="+mn-ea"/>
              </a:rPr>
              <a:t>90</a:t>
            </a:r>
            <a:r>
              <a:rPr lang="ja-JP" altLang="en-US" sz="1200" dirty="0">
                <a:latin typeface="+mn-ea"/>
              </a:rPr>
              <a:t>分以内が</a:t>
            </a:r>
            <a:r>
              <a:rPr lang="ja-JP" altLang="en-US" sz="1200" dirty="0" smtClean="0">
                <a:latin typeface="+mn-ea"/>
              </a:rPr>
              <a:t>通勤範囲だ</a:t>
            </a:r>
            <a:r>
              <a:rPr lang="ja-JP" altLang="en-US" sz="1200" dirty="0">
                <a:latin typeface="+mn-ea"/>
              </a:rPr>
              <a:t>と</a:t>
            </a:r>
            <a:r>
              <a:rPr lang="ja-JP" altLang="en-US" sz="1200" dirty="0" smtClean="0">
                <a:latin typeface="+mn-ea"/>
              </a:rPr>
              <a:t>考える。 </a:t>
            </a:r>
            <a:endParaRPr lang="ja-JP" altLang="en-US" sz="1200" dirty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てんきょ    か のう                   </a:t>
            </a:r>
            <a:r>
              <a:rPr lang="ja-JP" altLang="en-US" sz="800" dirty="0" err="1" smtClean="0">
                <a:latin typeface="+mn-ea"/>
              </a:rPr>
              <a:t>ほんにんきぼ</a:t>
            </a:r>
            <a:r>
              <a:rPr lang="ja-JP" altLang="en-US" sz="800" dirty="0" smtClean="0">
                <a:latin typeface="+mn-ea"/>
              </a:rPr>
              <a:t>うらん             き にゅう</a:t>
            </a:r>
            <a:endParaRPr lang="en-US" altLang="ja-JP" sz="800" dirty="0" smtClean="0">
              <a:latin typeface="+mn-ea"/>
            </a:endParaRPr>
          </a:p>
          <a:p>
            <a:r>
              <a:rPr lang="ja-JP" altLang="en-US" sz="1200" dirty="0" smtClean="0">
                <a:latin typeface="+mn-ea"/>
              </a:rPr>
              <a:t>転居</a:t>
            </a:r>
            <a:r>
              <a:rPr lang="ja-JP" altLang="en-US" sz="1200" dirty="0">
                <a:latin typeface="+mn-ea"/>
              </a:rPr>
              <a:t>が可能であれば</a:t>
            </a:r>
            <a:r>
              <a:rPr lang="ja-JP" altLang="en-US" sz="1200" dirty="0" smtClean="0">
                <a:latin typeface="+mn-ea"/>
              </a:rPr>
              <a:t>、本人</a:t>
            </a:r>
            <a:r>
              <a:rPr lang="ja-JP" altLang="en-US" sz="1200" dirty="0">
                <a:latin typeface="+mn-ea"/>
              </a:rPr>
              <a:t>希望欄など</a:t>
            </a:r>
            <a:r>
              <a:rPr lang="ja-JP" altLang="en-US" sz="1200" dirty="0" smtClean="0">
                <a:latin typeface="+mn-ea"/>
              </a:rPr>
              <a:t>に記入する。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000" y="1763688"/>
            <a:ext cx="2952000" cy="440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1484784" y="6660232"/>
            <a:ext cx="3888432" cy="2446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こんなことはやっちゃだめ！！</a:t>
            </a:r>
            <a:endParaRPr kumimoji="1" lang="en-US" altLang="ja-JP" sz="2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 うそ</a:t>
            </a:r>
            <a:endParaRPr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en-US" altLang="ja-JP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×</a:t>
            </a:r>
            <a:r>
              <a:rPr lang="en-US" altLang="ja-JP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嘘をつく</a:t>
            </a:r>
            <a:endParaRPr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 か ら  </a:t>
            </a:r>
            <a:r>
              <a:rPr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ー</a:t>
            </a:r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</a:t>
            </a:r>
            <a:r>
              <a:rPr lang="ja-JP" altLang="en-US" sz="1000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ぺ ん</a:t>
            </a:r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</a:t>
            </a:r>
            <a:r>
              <a:rPr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か</a:t>
            </a:r>
            <a:endParaRPr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en-US" altLang="ja-JP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×</a:t>
            </a:r>
            <a:r>
              <a:rPr lang="en-US" altLang="ja-JP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カラーペンで書く</a:t>
            </a:r>
            <a:endParaRPr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kumimoji="1"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しゅうせい</a:t>
            </a:r>
            <a:r>
              <a:rPr kumimoji="1"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ぺん</a:t>
            </a:r>
            <a:r>
              <a:rPr kumimoji="1"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</a:t>
            </a:r>
            <a:r>
              <a:rPr kumimoji="1"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つか</a:t>
            </a:r>
            <a:endParaRPr kumimoji="1"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kumimoji="1" lang="en-US" altLang="ja-JP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×</a:t>
            </a:r>
            <a:r>
              <a:rPr kumimoji="1" lang="en-US" altLang="ja-JP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kumimoji="1" lang="ja-JP" altLang="en-US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修正ペンを使う</a:t>
            </a:r>
            <a:endParaRPr kumimoji="1"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  こ ぴ </a:t>
            </a:r>
            <a:r>
              <a:rPr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ー</a:t>
            </a:r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</a:t>
            </a:r>
            <a:r>
              <a:rPr lang="ja-JP" altLang="en-US" sz="1000" dirty="0" err="1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つか</a:t>
            </a:r>
            <a:endParaRPr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en-US" altLang="ja-JP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×</a:t>
            </a:r>
            <a:r>
              <a:rPr lang="en-US" altLang="ja-JP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コピーを使</a:t>
            </a:r>
            <a:r>
              <a:rPr lang="ja-JP" altLang="en-US" sz="1600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う</a:t>
            </a:r>
            <a:endParaRPr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ja-JP" altLang="en-US" sz="10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     ていねい</a:t>
            </a:r>
            <a:endParaRPr lang="en-US" altLang="ja-JP" sz="10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lvl="1"/>
            <a:r>
              <a:rPr lang="en-US" altLang="ja-JP" sz="1600" b="1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×</a:t>
            </a:r>
            <a:r>
              <a:rPr lang="en-US" altLang="ja-JP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effectLst/>
                <a:latin typeface="HGP明朝B" panose="02020800000000000000" pitchFamily="18" charset="-128"/>
                <a:ea typeface="HGP明朝B" panose="02020800000000000000" pitchFamily="18" charset="-128"/>
              </a:rPr>
              <a:t>丁寧さにかける</a:t>
            </a:r>
            <a:endParaRPr lang="en-US" altLang="ja-JP" sz="1600" dirty="0" smtClean="0">
              <a:solidFill>
                <a:schemeClr val="tx1"/>
              </a:solidFill>
              <a:effectLst/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64000" y="0"/>
            <a:ext cx="3312368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ja-JP" altLang="en-US" sz="1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    り    </a:t>
            </a:r>
            <a:r>
              <a:rPr kumimoji="1" lang="ja-JP" altLang="en-US" sz="1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れ</a:t>
            </a:r>
            <a:r>
              <a:rPr kumimoji="1" lang="ja-JP" altLang="en-US" sz="1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き   しょ            か         かた</a:t>
            </a:r>
            <a:endParaRPr kumimoji="1" lang="en-US" altLang="ja-JP" sz="1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/>
            <a:r>
              <a:rPr kumimoji="1" lang="ja-JP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明朝B" panose="02020800000000000000" pitchFamily="18" charset="-128"/>
                <a:ea typeface="HGP明朝B" panose="02020800000000000000" pitchFamily="18" charset="-128"/>
              </a:rPr>
              <a:t>履歴書の書き方（２）</a:t>
            </a:r>
            <a:endParaRPr kumimoji="1" lang="ja-JP" alt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73216" y="1979712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⑨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257136" y="3707904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⑩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89184" y="3707904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⑪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257136" y="4603938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⑫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149080" y="5180002"/>
            <a:ext cx="396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⑬</a:t>
            </a:r>
            <a:endParaRPr lang="ja-JP" altLang="en-US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7020272"/>
            <a:ext cx="11811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25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8640" y="899592"/>
            <a:ext cx="288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かい ご   す  た っ </a:t>
            </a:r>
            <a:r>
              <a:rPr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ふ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介護スタッフ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ほ  いく  す  た っ  </a:t>
            </a:r>
            <a:r>
              <a:rPr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ふ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保育スタッフ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しょく</a:t>
            </a:r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ひん    せいぞう  ほ  じょ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食品の製造補助</a:t>
            </a:r>
            <a:endParaRPr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き  かいぶ  ひん      く         </a:t>
            </a:r>
            <a:r>
              <a:rPr kumimoji="1"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た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機械部品の組み立て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はいそう ど  ら い  ば  </a:t>
            </a:r>
            <a:r>
              <a:rPr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ー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配送ドライバー</a:t>
            </a:r>
            <a:endParaRPr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ク リ  </a:t>
            </a:r>
            <a:r>
              <a:rPr kumimoji="1"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ー</a:t>
            </a:r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 ニ  ン  グ てん うけつけ   せっきゃく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クリーニング店受付・接客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ぱ  ん     け  </a:t>
            </a:r>
            <a:r>
              <a:rPr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ー</a:t>
            </a:r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 き  せいぞう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パン・ケーキ製造</a:t>
            </a:r>
            <a:endParaRPr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4664" y="35496"/>
            <a:ext cx="604867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                                       き     ぼう                   し     </a:t>
            </a:r>
            <a:r>
              <a:rPr kumimoji="1"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ご</a:t>
            </a:r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と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2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希望する仕事は？</a:t>
            </a:r>
            <a:endParaRPr kumimoji="1" lang="en-US" altLang="ja-JP" sz="2800" dirty="0" smtClean="0">
              <a:solidFill>
                <a:schemeClr val="tx2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3016" y="899592"/>
            <a:ext cx="288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いっぱん  じ  </a:t>
            </a:r>
            <a:r>
              <a:rPr kumimoji="1"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む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一般事務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せいそう ス  タ  ッ フ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清掃スタッフ</a:t>
            </a:r>
            <a:endParaRPr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あ  く  せ  さ   り  </a:t>
            </a:r>
            <a:r>
              <a:rPr kumimoji="1"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ー</a:t>
            </a:r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はんばい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アクセサリー販売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けいたいでん わ      しゅう </a:t>
            </a:r>
            <a:r>
              <a:rPr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り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携帯電話の修理</a:t>
            </a:r>
            <a:endParaRPr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しょうひん     し   わ          こんぽう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商品の仕分け・梱包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 じ どう しゃ  ぶ  ひん    せいぞう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kumimoji="1"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自動車部品の製造</a:t>
            </a:r>
            <a:endParaRPr kumimoji="1" lang="en-US" altLang="ja-JP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          </a:t>
            </a:r>
            <a:r>
              <a:rPr lang="ja-JP" altLang="en-US" sz="1000" dirty="0" err="1" smtClean="0">
                <a:latin typeface="HGP明朝B" panose="02020800000000000000" pitchFamily="18" charset="-128"/>
                <a:ea typeface="HGP明朝B" panose="02020800000000000000" pitchFamily="18" charset="-128"/>
              </a:rPr>
              <a:t>た</a:t>
            </a:r>
            <a:endParaRPr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その他（</a:t>
            </a:r>
            <a:r>
              <a:rPr lang="ja-JP" altLang="en-US" u="sng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　　　　　　　　　　　</a:t>
            </a:r>
            <a:r>
              <a:rPr lang="ja-JP" altLang="en-US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）</a:t>
            </a:r>
            <a:endParaRPr kumimoji="1" lang="ja-JP" altLang="en-US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4664" y="5191036"/>
            <a:ext cx="604867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HGP明朝B" panose="02020800000000000000" pitchFamily="18" charset="-128"/>
                <a:ea typeface="HGP明朝B" panose="02020800000000000000" pitchFamily="18" charset="-128"/>
              </a:rPr>
              <a:t>                                                               り     ゆう</a:t>
            </a:r>
            <a:endParaRPr kumimoji="1" lang="en-US" altLang="ja-JP" sz="1000" dirty="0" smtClean="0"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2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その理由</a:t>
            </a:r>
            <a:r>
              <a:rPr kumimoji="1" lang="ja-JP" altLang="en-US" sz="2800" dirty="0" smtClean="0">
                <a:solidFill>
                  <a:schemeClr val="tx2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は？</a:t>
            </a:r>
            <a:endParaRPr kumimoji="1" lang="en-US" altLang="ja-JP" sz="2800" dirty="0" smtClean="0">
              <a:solidFill>
                <a:schemeClr val="tx2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2000" y="5904024"/>
            <a:ext cx="6048000" cy="2916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://r02.isearch.c.yimg.jp/image?id=4dd94e6d1ead29f3d8384f9b7d7afbb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810" y="935656"/>
            <a:ext cx="49235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msp.c.yimg.jp/yjimage?q=agXMi5sXyLGuw0bF_DqR9gDjF2yn7FROcht5Yed0HLbXk1fy2NagwSNuqhoKOoxqFefSqu2ye011fMACyFCDXWukgFyPmIYTjgkQEnrJVkrPDkJgoGcqYhIP7NcIDS6a5alwmsvZuNLVBFzEkQ--&amp;sig=138r1c97v&amp;x=170&amp;y=17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424" y="1507682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msp.c.yimg.jp/yjimage?q=gE.OotoXyLHqu8b0NogFSzaWWIYPV90ayF39mENtQFyeWTFwVo.QTIXey_y9G2qO.bKfz4f52lyumRVXewYiENB5ct.Mr2h.QO_AtUhXQgVzDn4lzUcOeaEnwxNajwAt8sUROgVl_covgusqwBuK&amp;sig=13abq3dk7&amp;x=128&amp;y=1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848" y="2079708"/>
            <a:ext cx="576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msp.c.yimg.jp/yjimage?q=g9A0F0wXyLE.YpXZcfV0a_HEFSxEqhjnTU56irLrPS49ciPNNtcqfPEc5WQX1U4QCMvqQAjbEgurANut5Xxuzo0ZGChblWN_yFzHvaGnbl73IhsYMixcKqWlcie8wxrhg7HmKr2LeyyfISeZaF1a&amp;sig=13a9acdig&amp;x=170&amp;y=17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3851920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msp.c.yimg.jp/yjimage?q=eXA7VQcXyLEXVYSWErIO1XwnAOkWH1xjinUJGV8nuJ0WJMdj7_ZemFrSW1Vu0CqMeXgd5r3wRSggoWRFlxxgVgbbrQHHVs7E9d0Q279_of_gdTUESVTS0xF_0AnuPs9ovf0aybpB_ci707R2dg--&amp;sig=1380gtbiu&amp;x=96&amp;y=9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952" y="2651734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msp.c.yimg.jp/yjimage?q=_Co4dpcXyLH3MRMLmZVPVA9alJN.hKfDx0q_iK1soRcyfn_n4G8jqGo1KOejYeEcItP7DokH6X7ua2Ggd8w7jVcdde_X4hFkm8dkbt9W6TX2FOOZ4hZZIbuagGq_suCbpWCSHfV7IDASFrkpLw--&amp;sig=138qulqu0&amp;x=170&amp;y=1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645" y="3223760"/>
            <a:ext cx="71162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msp.c.yimg.jp/yjimage?q=ojMR6h4XyLFND6evg4y10KOWc796FXQmO8vrKbaGN8PbyQYen8VgcoVh2fdYMzNNjiB0xmzbr8FG916lzOYX41S94SapN3cWfr5VD0kSR7RMQ_8ksfrqlY7TXfGBBJa.ZI_PnA1I4FzH.KzeDA--&amp;sig=138c0f3s8&amp;x=154&amp;y=170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373" y="3795786"/>
            <a:ext cx="48917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msp.c.yimg.jp/yjimage?q=JgO3iUEXyLHnJC3CqNAcPs91Z6xyFGzCCveJjYtiieQir.Z9fXZc9j6EYKmnPd4v6ekuwMOesx95kluJ5Tc73.D8bc3ftf_DpQtVOeKerlBIsGOlr1hFt.4fDrCiUR.jcnrrxM6rHABcGvrwDQ--&amp;sig=1388b1qmj&amp;x=170&amp;y=15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339" y="4367814"/>
            <a:ext cx="58101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msp.c.yimg.jp/yjimage?q=eBKk5CAXyLFnS5EkzKF5aEIGcTGlXqf4CtnsKlq8Cqr9gCtlUs_hrAI31cVHSJnACR0ty4dwukIKe1pPd1dk70EfT0aszldZzuSPMcPwlUzEsvcx4FlHyLU8cgAbYCaxozLwX7aiJYJJRiRZ_eLd&amp;sig=13aukrqmn&amp;x=139&amp;y=17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68" y="935656"/>
            <a:ext cx="44153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://msp.c.yimg.jp/yjimage?q=qWHcs9wXyLF1_DOnzV6i_L1hp_kMj.5yu4iYGPNWmUy_NQCI6dYD0Nesvlho73B7ahO_7jelC_jPWrtA.2l83AfQJ94QTJOiV270wMTrw33vcFqmP1rpqMSVSVakJmHtVOxVUejeUf9izm1dfhZa&amp;sig=13ajp6fkt&amp;x=170&amp;y=12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41" y="1511652"/>
            <a:ext cx="722834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msp.c.yimg.jp/yjimage?q=X1GfnksXyLG2TxoI8H.W9BbCQoke5FTd.bqrspaHnG.cuvWM.0WI3tfkmc3xNrD0DpJzUoG3H0m8NOqrDblu5w0Si.mCIbN8yM9reQwFKDHm1bXZX7fiG_N6KL3FAwbkmfBfgfTaAaykqddfGBtO&amp;sig=13aehqti9&amp;x=170&amp;y=17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288" y="208764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http://msp.c.yimg.jp/yjimage?q=Cs.bvHcXyLH3K5w9DtSEZBTSt058wa.HhW5I239Nu55Gz31OCCSs.zk26Lrc.8gglRMegtdTlAgHQJCNFWeJXDVHA3V78aRSW0mL2JuabEqGanxOy1zr8fG3CiHNYHB31Wx7v_AzN.7FRLJD_64L&amp;sig=13akbc40i&amp;x=140&amp;y=17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902" y="2663644"/>
            <a:ext cx="44470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6" descr="http://msp.c.yimg.jp/yjimage?q=4XHXi4gXyLFiP7Wl6upABkkUYjw.trlAL3t_ROjszwtOufM_hA9bwqyO2PJNOzO5XTGl9yX_FhCPn5BlQ3DP4DHHIdYG49bwWfd6jao0jbbBvjDO4xBe45pFQ_3r6BsAwMdUzo3HuNKRlhvfAA--&amp;sig=138klqdim&amp;x=166&amp;y=170"/>
          <p:cNvSpPr>
            <a:spLocks noChangeAspect="1" noChangeArrowheads="1"/>
          </p:cNvSpPr>
          <p:nvPr/>
        </p:nvSpPr>
        <p:spPr bwMode="auto">
          <a:xfrm>
            <a:off x="63500" y="-136525"/>
            <a:ext cx="158115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52" name="Picture 28" descr="http://msp.c.yimg.jp/yjimage?q=4XHXi4gXyLFiP7Wl6upABkkUYjw.trlAL3t_ROjszwtOufM_hA9bwqyO2PJNOzO5XTGl9yX_FhCPn5BlQ3DP4DHHIdYG49bwWfd6jao0jbbBvjDO4xBe45pFQ_3r6BsAwMdUzo3HuNKRlhvfAA--&amp;sig=138klqdim&amp;x=166&amp;y=170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028" y="3239640"/>
            <a:ext cx="52729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73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493</Words>
  <Application>Microsoft Office PowerPoint</Application>
  <PresentationFormat>画面に合わせる (4:3)</PresentationFormat>
  <Paragraphs>167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Eiji Hirukawa</dc:creator>
  <cp:lastModifiedBy>Eiji Hirukawa</cp:lastModifiedBy>
  <cp:revision>46</cp:revision>
  <dcterms:created xsi:type="dcterms:W3CDTF">2014-12-15T23:25:55Z</dcterms:created>
  <dcterms:modified xsi:type="dcterms:W3CDTF">2015-02-25T04:55:26Z</dcterms:modified>
</cp:coreProperties>
</file>